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10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E34C0-109F-43F0-BE3F-BFD69BA55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9DADFC-A296-4DE6-B7B4-84EFA373A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04EB43-6442-4EB7-8397-8F46A84B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5F6514-542F-4D8E-BC3B-3193FD08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3E2AA1-3300-4F2F-898B-C882685E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79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D1A16-3FAF-4B3E-8BD1-CE2B67F8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8501C3-6902-4D2C-9BDF-3C0C19EB0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45A4C-50C1-4E04-8F83-744FD410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7D30EA-8A55-41D1-A24B-E58F0181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A13751-9E03-448E-AA1C-D066DF08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93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964F12-5FDF-44D3-85B7-9153A73D5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7F98CA-E0C1-4DA8-A01B-91AFAA30D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1A3537-6DB6-4849-A8C9-1C2064F6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4FEE51-EDF0-4081-9EA6-60F06BBE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F9138-8B02-4F29-B61F-C6040330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64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BB4AEB-96D4-4ADF-820F-15809D71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47395-34EF-44ED-ABCC-554F88407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87C4F9-F8E1-4E43-8A71-7A28B80D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5FF43E-0496-4B25-96FE-ABB0CC3C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C8A2D6-D5B1-486E-B7F3-AB830A01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34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33862-F143-449F-8601-8C74134D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5A0B49-7BB5-4107-8AB1-5B3A059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3A092B-5855-46C8-83CE-8A0A4406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487DB3-BABB-4D48-8700-F0C80269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2EBD46-1EC9-435C-B638-43D4CC94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7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411D12-3F5C-4DA3-BD51-F83A23D3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C1B012-D9C4-4A9E-902D-5A88A97E2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5477C9-6FDA-4381-A53F-7EF07A6E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6BE584-CADB-4A83-8466-A894BF3A2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D90420-7D15-45D2-BE9B-ADED53CB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784985-160A-4E2A-9AA8-3E2B9B35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38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F83CD-38FF-41C5-B749-1AE6B8BB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D3F074-799D-4B30-BC5C-65694EC2F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781F46-5BB8-4E82-AFB1-F2CCF1353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074D92-A62B-46A8-89F2-0AEDED3D3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6AF1A3-C15E-4B80-83D1-61E15DDF6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0AEF1B-0976-41FF-8461-F1254B2D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649401-0624-4493-B2BA-1BA06A08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E87251-2FE3-4831-825A-24DE169B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49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CAAED-2AE3-4AF3-AC2F-B53EBA75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141D8B-1B48-44C1-94ED-AEEF66DD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7BB00F-4BA6-433A-9F17-F36832D7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6556-7DD0-47E7-B994-0C61550A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09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E2D337-4A90-4F13-8765-6F0E9C21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5751F8-F011-42AD-9C0B-B9E07443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1F55B9-ABF6-4EFE-B8E6-00DAF85E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3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2DA92-D0AE-46C3-8E0A-C68E99F8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D08026-85B4-420C-BA22-20A16BE6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15ABE6-7BA0-4A2F-99C1-474092366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577A3F-6FFA-4F58-9A8C-F94C04F5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C07274-5ECF-42EA-82BD-C2FCBFA0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00D0EA-FC59-4E65-874C-F116E099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3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3E330-D4CA-4A2E-B0F8-1E12233D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572A3A-73DE-49C1-8653-06CD8800C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03A58E-BE3E-4734-B35F-BD0E31809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BA32BF-41F2-4BAD-8A20-7675DBBD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FC6B2B-032F-462B-8F72-D5813BB7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CA4DA8-FF7B-4A9B-8F0A-56D0D68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4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7B81D-41DE-4AD5-B06D-3340AC09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A18A73-9469-4A00-9C38-5B0075E53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17A15E-E25A-4040-8BC0-424AB1488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328A6-8D3A-446F-8911-D655074046EB}" type="datetimeFigureOut">
              <a:rPr lang="ru-RU" smtClean="0"/>
              <a:t>12.01.2022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4EAF8-E052-47F5-BE9E-953F32634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3904B9-C6A5-4310-8D0D-9CB184923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EA4E9-BECA-46ED-9B45-B5B9A7E0ED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33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1DEAE-4062-4E12-BF98-97A72BD28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1279"/>
            <a:ext cx="9144000" cy="1033958"/>
          </a:xfrm>
        </p:spPr>
        <p:txBody>
          <a:bodyPr/>
          <a:lstStyle/>
          <a:p>
            <a:r>
              <a:rPr lang="ru-RU" dirty="0"/>
              <a:t>Монополия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CABCF1-4212-4C1E-B990-33B554681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706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Бочин</a:t>
            </a:r>
            <a:r>
              <a:rPr lang="ru-RU" dirty="0"/>
              <a:t> Дмитрий</a:t>
            </a:r>
          </a:p>
          <a:p>
            <a:r>
              <a:rPr lang="ru-RU" dirty="0"/>
              <a:t>Беликова Люба</a:t>
            </a:r>
          </a:p>
          <a:p>
            <a:r>
              <a:rPr lang="ru-RU" dirty="0"/>
              <a:t>Щетинин Михаил</a:t>
            </a:r>
          </a:p>
        </p:txBody>
      </p:sp>
    </p:spTree>
    <p:extLst>
      <p:ext uri="{BB962C8B-B14F-4D97-AF65-F5344CB8AC3E}">
        <p14:creationId xmlns:p14="http://schemas.microsoft.com/office/powerpoint/2010/main" val="371223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386C4-527F-4941-A6F0-2F13EFFC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Основная игра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9BA485-DFE7-4230-8570-773EE9F2B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6" y="2403207"/>
            <a:ext cx="4883891" cy="335063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2C2639-AE7E-4E16-BAE9-D9DCDD296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16" y="2403207"/>
            <a:ext cx="4834766" cy="335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06E7A-0C20-40B1-8D5B-1D15DEAAAE1E}"/>
              </a:ext>
            </a:extLst>
          </p:cNvPr>
          <p:cNvSpPr txBox="1"/>
          <p:nvPr/>
        </p:nvSpPr>
        <p:spPr>
          <a:xfrm>
            <a:off x="5179183" y="1419892"/>
            <a:ext cx="183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Оплата</a:t>
            </a:r>
          </a:p>
        </p:txBody>
      </p:sp>
    </p:spTree>
    <p:extLst>
      <p:ext uri="{BB962C8B-B14F-4D97-AF65-F5344CB8AC3E}">
        <p14:creationId xmlns:p14="http://schemas.microsoft.com/office/powerpoint/2010/main" val="286244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BF193-3EB3-46A8-9B29-4C313B50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67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Различные предупреждения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7E7AEA-8997-4DD5-9F3F-96371F3B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8" y="1926566"/>
            <a:ext cx="2911215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962E15-E7AD-4B75-8F8B-BF05502F3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42" y="1926565"/>
            <a:ext cx="2914063" cy="43513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2FDBC9-446A-4E57-ADD2-326C72937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35" y="2168717"/>
            <a:ext cx="5274434" cy="3629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C1E38D-05BA-4834-85D9-5D32CF1D66BD}"/>
              </a:ext>
            </a:extLst>
          </p:cNvPr>
          <p:cNvSpPr txBox="1"/>
          <p:nvPr/>
        </p:nvSpPr>
        <p:spPr>
          <a:xfrm>
            <a:off x="5541874" y="1623672"/>
            <a:ext cx="11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тюрьму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BB281-8657-4854-B0BC-0D98F104582A}"/>
              </a:ext>
            </a:extLst>
          </p:cNvPr>
          <p:cNvSpPr txBox="1"/>
          <p:nvPr/>
        </p:nvSpPr>
        <p:spPr>
          <a:xfrm>
            <a:off x="867632" y="1372567"/>
            <a:ext cx="18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хватает денег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1C2C2-F353-493E-90F7-1A0F3CDABADF}"/>
              </a:ext>
            </a:extLst>
          </p:cNvPr>
          <p:cNvSpPr txBox="1"/>
          <p:nvPr/>
        </p:nvSpPr>
        <p:spPr>
          <a:xfrm>
            <a:off x="10018626" y="1308593"/>
            <a:ext cx="98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Банкрот</a:t>
            </a:r>
          </a:p>
        </p:txBody>
      </p:sp>
    </p:spTree>
    <p:extLst>
      <p:ext uri="{BB962C8B-B14F-4D97-AF65-F5344CB8AC3E}">
        <p14:creationId xmlns:p14="http://schemas.microsoft.com/office/powerpoint/2010/main" val="123783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7D894-739E-4065-AE5C-70BF8CB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Шанс и общественная казна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9F4A07-47EC-41CB-97DD-2542A785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58" y="1810986"/>
            <a:ext cx="5700156" cy="409871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05277-517B-415A-B279-809BBE561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" y="1786198"/>
            <a:ext cx="5872793" cy="41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6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C414E-96EB-4D4D-BB68-EE644E61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Конец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833BFC-AB49-4FB3-9D54-3582AAA17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82" y="1831563"/>
            <a:ext cx="6340035" cy="4351338"/>
          </a:xfrm>
        </p:spPr>
      </p:pic>
    </p:spTree>
    <p:extLst>
      <p:ext uri="{BB962C8B-B14F-4D97-AF65-F5344CB8AC3E}">
        <p14:creationId xmlns:p14="http://schemas.microsoft.com/office/powerpoint/2010/main" val="378165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5D42A8-754B-42D0-B897-54665938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можно улучшить?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DA64AD-F148-41DF-B996-961CED4F9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u-RU" sz="2400" dirty="0"/>
              <a:t>Можно добавить онлайн игры. Чтобы люди с могли играть друг с другом с разных компьютеров по сети</a:t>
            </a:r>
          </a:p>
          <a:p>
            <a:pPr marL="457200" indent="-457200">
              <a:buAutoNum type="arabicParenR"/>
            </a:pPr>
            <a:r>
              <a:rPr lang="ru-RU" sz="2400" dirty="0"/>
              <a:t>Можно добавить рейтинг, чтобы игра приобрела соревновательный характер.</a:t>
            </a:r>
          </a:p>
          <a:p>
            <a:pPr marL="457200" indent="-457200">
              <a:buAutoNum type="arabicParenR"/>
            </a:pPr>
            <a:r>
              <a:rPr lang="ru-RU" sz="2400" dirty="0"/>
              <a:t>Можно добавить список лучших игроков, чтобы у пользователей появилась мотивация увеличивать свой рейтинг.</a:t>
            </a:r>
          </a:p>
          <a:p>
            <a:pPr marL="457200" indent="-457200">
              <a:buAutoNum type="arabicParenR"/>
            </a:pPr>
            <a:r>
              <a:rPr lang="ru-RU" sz="2400" dirty="0"/>
              <a:t>В итоге можно получить полноценную киберспортивную дисциплину. Ведь киберспорт сейчас очень развивается.</a:t>
            </a:r>
          </a:p>
          <a:p>
            <a:pPr marL="457200" indent="-457200">
              <a:buAutoNum type="arabicParenR"/>
            </a:pPr>
            <a:r>
              <a:rPr lang="ru-RU" sz="2400" dirty="0"/>
              <a:t>Но главная задача для развития – добавление этой игры в школьную программу для обучение большего количества людей финансовой грамотности.</a:t>
            </a:r>
          </a:p>
        </p:txBody>
      </p:sp>
    </p:spTree>
    <p:extLst>
      <p:ext uri="{BB962C8B-B14F-4D97-AF65-F5344CB8AC3E}">
        <p14:creationId xmlns:p14="http://schemas.microsoft.com/office/powerpoint/2010/main" val="3817778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63E51-6631-470F-A3E9-DE6395D0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55"/>
            <a:ext cx="10515600" cy="62052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81F741-ED8D-4FF2-9B63-9AC27FB48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3771"/>
            <a:ext cx="10515600" cy="5700157"/>
          </a:xfrm>
        </p:spPr>
        <p:txBody>
          <a:bodyPr/>
          <a:lstStyle/>
          <a:p>
            <a:pPr marL="0" indent="0" algn="ctr">
              <a:buNone/>
            </a:pPr>
            <a:r>
              <a:rPr lang="ru-RU" sz="2000" dirty="0"/>
              <a:t>Этот проект очень актуален для нашего времени, так как сейчас все крутится вокруг денег.</a:t>
            </a:r>
          </a:p>
          <a:p>
            <a:pPr marL="0" indent="0" algn="ctr">
              <a:buNone/>
            </a:pPr>
            <a:r>
              <a:rPr lang="ru-RU" sz="2000" dirty="0"/>
              <a:t>Наш проект лучше обычной монополии удобством использование, потому что ты можешь поиграть с друзьями в любом месте мира, нужен  только ноутбук(даже интернет подключение не требуется).</a:t>
            </a:r>
          </a:p>
          <a:p>
            <a:pPr marL="0" indent="0" algn="ctr">
              <a:buNone/>
            </a:pPr>
            <a:endParaRPr lang="ru-RU" sz="2000" dirty="0"/>
          </a:p>
          <a:p>
            <a:pPr marL="0" indent="0" algn="ctr">
              <a:buNone/>
            </a:pPr>
            <a:r>
              <a:rPr lang="ru-RU" sz="2400" dirty="0"/>
              <a:t>Но главное наш проект дает возможность людям начать учится предпринимательскому делу</a:t>
            </a:r>
            <a:r>
              <a:rPr lang="en-US" sz="2400" dirty="0"/>
              <a:t>.</a:t>
            </a:r>
            <a:r>
              <a:rPr lang="ru-RU" sz="2400" dirty="0"/>
              <a:t> </a:t>
            </a:r>
          </a:p>
          <a:p>
            <a:pPr marL="0" indent="0" algn="ctr">
              <a:buNone/>
            </a:pPr>
            <a:r>
              <a:rPr lang="ru-RU" sz="2400" dirty="0"/>
              <a:t>И для кого-то это будет первым шагом для будущей счастливой жизни в финансовой независимости!</a:t>
            </a:r>
          </a:p>
          <a:p>
            <a:pPr marL="0" indent="0" algn="ctr">
              <a:buNone/>
            </a:pPr>
            <a:endParaRPr lang="ru-RU" sz="2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8FA797A-64DB-4219-BA3A-4EFC0EF9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32" y="4150425"/>
            <a:ext cx="2196935" cy="219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6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D7DA-479F-4BBF-AF09-0EA15CE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Современный мир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ED6A9-61EA-448A-A08A-E1AC5856FD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7" y="1690688"/>
            <a:ext cx="7946754" cy="45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8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7DBD1-01DA-458E-8A2D-4562BBE5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Проблема современной школы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B2419E-595D-49DD-8928-76E7240B0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12" y="1825625"/>
            <a:ext cx="65351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2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5B269-5196-45FE-B964-10544F76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/>
              <a:t>Результат отсутствия финансового обучения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93CB26-76C9-483E-A736-4D4964926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84" y="1825625"/>
            <a:ext cx="685503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33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F4314-E9C3-474E-8AB4-4C89B017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 кем мы хотим стать?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1D23EB-7E64-4BCE-B46E-C5D73A39674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08" y="1690688"/>
            <a:ext cx="10469384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2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0F724-DC65-48B8-9DC7-CB42E69C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117E77-1686-4755-B43C-ECD94D69DD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892" y="1819687"/>
            <a:ext cx="351421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4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67AB9-B011-4576-B5EF-F2787F17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97" y="1798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Начальный экран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85D058-07BB-43E1-91F0-7108E7097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" y="2010663"/>
            <a:ext cx="602279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F9C2E4-D995-4539-947F-582DFEF6D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99" y="2010663"/>
            <a:ext cx="574899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9434D-DDCA-465D-986F-8F1207528F33}"/>
              </a:ext>
            </a:extLst>
          </p:cNvPr>
          <p:cNvSpPr txBox="1"/>
          <p:nvPr/>
        </p:nvSpPr>
        <p:spPr>
          <a:xfrm>
            <a:off x="7754480" y="1504161"/>
            <a:ext cx="352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Если навести курсор на кнопку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3EECE-A443-47E7-B8AF-D4001B2BE437}"/>
              </a:ext>
            </a:extLst>
          </p:cNvPr>
          <p:cNvSpPr txBox="1"/>
          <p:nvPr/>
        </p:nvSpPr>
        <p:spPr>
          <a:xfrm>
            <a:off x="1594866" y="1488280"/>
            <a:ext cx="297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Если убрать курсор с кнопки</a:t>
            </a:r>
          </a:p>
        </p:txBody>
      </p:sp>
    </p:spTree>
    <p:extLst>
      <p:ext uri="{BB962C8B-B14F-4D97-AF65-F5344CB8AC3E}">
        <p14:creationId xmlns:p14="http://schemas.microsoft.com/office/powerpoint/2010/main" val="145603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92610-5113-4AC9-8C65-2B7BE81B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779" y="266262"/>
            <a:ext cx="7845612" cy="650875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Игровое поле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C24CE4D-766C-4EBB-8566-AE466B282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96" y="1328156"/>
            <a:ext cx="7263578" cy="5033147"/>
          </a:xfrm>
        </p:spPr>
      </p:pic>
    </p:spTree>
    <p:extLst>
      <p:ext uri="{BB962C8B-B14F-4D97-AF65-F5344CB8AC3E}">
        <p14:creationId xmlns:p14="http://schemas.microsoft.com/office/powerpoint/2010/main" val="117594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12DBF-A2DA-4F5A-A5DE-8CAC8645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8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Основная игра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A8D1F5-738E-4833-B988-A0EABCC07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2" y="1564369"/>
            <a:ext cx="3263503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72A82D-26B9-44C8-A9EA-5488D534E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34" y="2124136"/>
            <a:ext cx="3902479" cy="2707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688AF1-7E62-4FEA-AD46-348C24F1A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75" y="3429000"/>
            <a:ext cx="4276873" cy="2962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4CF4E-F9D2-40A5-9627-4271BB9023BB}"/>
              </a:ext>
            </a:extLst>
          </p:cNvPr>
          <p:cNvSpPr txBox="1"/>
          <p:nvPr/>
        </p:nvSpPr>
        <p:spPr>
          <a:xfrm>
            <a:off x="9006592" y="2856016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Постройка дома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3E669-8051-4576-8248-509089E21898}"/>
              </a:ext>
            </a:extLst>
          </p:cNvPr>
          <p:cNvSpPr txBox="1"/>
          <p:nvPr/>
        </p:nvSpPr>
        <p:spPr>
          <a:xfrm>
            <a:off x="3959371" y="1564369"/>
            <a:ext cx="34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Кнопки взаимодействия с улицей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CFA9B-6987-47B0-A26B-9E173D82F121}"/>
              </a:ext>
            </a:extLst>
          </p:cNvPr>
          <p:cNvSpPr txBox="1"/>
          <p:nvPr/>
        </p:nvSpPr>
        <p:spPr>
          <a:xfrm>
            <a:off x="573241" y="1016721"/>
            <a:ext cx="24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Предложение покупки</a:t>
            </a:r>
          </a:p>
        </p:txBody>
      </p:sp>
    </p:spTree>
    <p:extLst>
      <p:ext uri="{BB962C8B-B14F-4D97-AF65-F5344CB8AC3E}">
        <p14:creationId xmlns:p14="http://schemas.microsoft.com/office/powerpoint/2010/main" val="232849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222</Words>
  <Application>Microsoft Office PowerPoint</Application>
  <PresentationFormat>Широкоэкранный</PresentationFormat>
  <Paragraphs>38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Монополия</vt:lpstr>
      <vt:lpstr>Современный мир</vt:lpstr>
      <vt:lpstr>Проблема современной школы</vt:lpstr>
      <vt:lpstr>Результат отсутствия финансового обучения</vt:lpstr>
      <vt:lpstr>А кем мы хотим стать?</vt:lpstr>
      <vt:lpstr>Решение!</vt:lpstr>
      <vt:lpstr>Начальный экран</vt:lpstr>
      <vt:lpstr>Игровое поле</vt:lpstr>
      <vt:lpstr>Основная игра</vt:lpstr>
      <vt:lpstr>Основная игра</vt:lpstr>
      <vt:lpstr>Различные предупреждения</vt:lpstr>
      <vt:lpstr>Шанс и общественная казна</vt:lpstr>
      <vt:lpstr>Конец игры</vt:lpstr>
      <vt:lpstr>Как можно улучшить?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Монополия</dc:title>
  <dc:creator>Михаил Щетинин</dc:creator>
  <cp:lastModifiedBy>Михаил Щетинин</cp:lastModifiedBy>
  <cp:revision>1</cp:revision>
  <dcterms:created xsi:type="dcterms:W3CDTF">2022-01-12T16:29:17Z</dcterms:created>
  <dcterms:modified xsi:type="dcterms:W3CDTF">2022-01-12T18:48:06Z</dcterms:modified>
</cp:coreProperties>
</file>